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3777-CD87-4579-A0C4-5368039CBC77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83A63-A7E5-43EE-B0DB-8013CDBB64A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488" y="285728"/>
            <a:ext cx="2249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Sports</a:t>
            </a:r>
            <a:endParaRPr lang="en-GB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357298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Palatino Linotype" pitchFamily="18" charset="0"/>
              </a:rPr>
              <a:t>There are different type of sports Cricket, Football, Golf and many more.</a:t>
            </a:r>
            <a:endParaRPr lang="en-GB" b="1" i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500306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Palatino Linotype" pitchFamily="18" charset="0"/>
              </a:rPr>
              <a:t>Sport is a an organized, competitive, entertaining and skilful activity requiring commitment, strategy, and fair play</a:t>
            </a:r>
            <a:r>
              <a:rPr lang="en-GB" b="1" i="1" dirty="0">
                <a:latin typeface="Palatino Linotype" pitchFamily="18" charset="0"/>
              </a:rPr>
              <a:t>,</a:t>
            </a:r>
            <a:r>
              <a:rPr lang="en-GB" b="1" i="1" dirty="0" smtClean="0">
                <a:latin typeface="Palatino Linotype" pitchFamily="18" charset="0"/>
              </a:rPr>
              <a:t> in which a winner can be defined by objective means.</a:t>
            </a:r>
            <a:endParaRPr lang="en-GB" b="1" i="1" dirty="0"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Palatino Linotype" pitchFamily="18" charset="0"/>
              </a:rPr>
              <a:t>Sport is very useful for many things e.g. exercise , Strength and many more reasons. </a:t>
            </a:r>
            <a:endParaRPr lang="en-GB" b="1" i="1" dirty="0"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500702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Palatino Linotype" pitchFamily="18" charset="0"/>
              </a:rPr>
              <a:t>Every sport game have rules. E.g. In football you can’t start until the referee whistle.</a:t>
            </a:r>
            <a:endParaRPr lang="en-GB" b="1" i="1" dirty="0">
              <a:latin typeface="Palatino Linotype" pitchFamily="18" charset="0"/>
            </a:endParaRPr>
          </a:p>
        </p:txBody>
      </p:sp>
      <p:pic>
        <p:nvPicPr>
          <p:cNvPr id="11266" name="Picture 2" descr="http://www.thefirstpost.co.uk/assets/library/426-messi--124167636437726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2786082" cy="2040511"/>
          </a:xfrm>
          <a:prstGeom prst="rect">
            <a:avLst/>
          </a:prstGeom>
          <a:noFill/>
        </p:spPr>
      </p:pic>
      <p:pic>
        <p:nvPicPr>
          <p:cNvPr id="11268" name="Picture 4" descr="http://t0.gstatic.com/images?q=tbn:ANd9GcSl8qkWFUcuwhvBeeLBqgDidg5K5pQCM47_2sucq_gUlGN5-p0H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639778"/>
            <a:ext cx="2643206" cy="1736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3108" y="214290"/>
            <a:ext cx="510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</a:rPr>
              <a:t>Gallery of sport</a:t>
            </a:r>
            <a:endParaRPr lang="en-GB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http://www.metaphorics.co.uk/download/pictures/Images/ecb-logo-100296.png"/>
          <p:cNvPicPr>
            <a:picLocks noChangeAspect="1" noChangeArrowheads="1"/>
          </p:cNvPicPr>
          <p:nvPr/>
        </p:nvPicPr>
        <p:blipFill>
          <a:blip r:embed="rId2" cstate="print"/>
          <a:srcRect l="38060" r="36194" b="12637"/>
          <a:stretch>
            <a:fillRect/>
          </a:stretch>
        </p:blipFill>
        <p:spPr bwMode="auto">
          <a:xfrm rot="20766435">
            <a:off x="341160" y="112430"/>
            <a:ext cx="1302059" cy="3000396"/>
          </a:xfrm>
          <a:prstGeom prst="rect">
            <a:avLst/>
          </a:prstGeom>
          <a:noFill/>
        </p:spPr>
      </p:pic>
      <p:pic>
        <p:nvPicPr>
          <p:cNvPr id="14340" name="Picture 4" descr="http://t1.gstatic.com/images?q=tbn:ANd9GcR6yjFGN5kMY9YTGkCS9c3_hkAtcbG3Wjjr0fRNCxv4HfcFTvbN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0306">
            <a:off x="7058648" y="179800"/>
            <a:ext cx="1809750" cy="2524126"/>
          </a:xfrm>
          <a:prstGeom prst="rect">
            <a:avLst/>
          </a:prstGeom>
          <a:noFill/>
        </p:spPr>
      </p:pic>
      <p:pic>
        <p:nvPicPr>
          <p:cNvPr id="14342" name="Picture 6" descr="http://www.smh.com.au/ffximage/2006/05/18/CristianoRonaldo_gallery__318x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50043">
            <a:off x="2153101" y="1046312"/>
            <a:ext cx="1964714" cy="2471339"/>
          </a:xfrm>
          <a:prstGeom prst="rect">
            <a:avLst/>
          </a:prstGeom>
          <a:noFill/>
        </p:spPr>
      </p:pic>
      <p:pic>
        <p:nvPicPr>
          <p:cNvPr id="14344" name="Picture 8" descr="http://www.footballpictures.net/data/media/131/manchester_united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142984"/>
            <a:ext cx="2002649" cy="2028803"/>
          </a:xfrm>
          <a:prstGeom prst="rect">
            <a:avLst/>
          </a:prstGeom>
          <a:noFill/>
        </p:spPr>
      </p:pic>
      <p:pic>
        <p:nvPicPr>
          <p:cNvPr id="14346" name="Picture 10" descr="http://t3.gstatic.com/images?q=tbn:ANd9GcTJAQN67Mt0yJIp3MfmfHy5AbS8GL5NbGa5a3Rs6ukhGvfwwVLw&amp;t=1"/>
          <p:cNvPicPr>
            <a:picLocks noChangeAspect="1" noChangeArrowheads="1"/>
          </p:cNvPicPr>
          <p:nvPr/>
        </p:nvPicPr>
        <p:blipFill>
          <a:blip r:embed="rId6" cstate="print"/>
          <a:srcRect r="-448"/>
          <a:stretch>
            <a:fillRect/>
          </a:stretch>
        </p:blipFill>
        <p:spPr bwMode="auto">
          <a:xfrm>
            <a:off x="6143636" y="2786058"/>
            <a:ext cx="1857386" cy="1857373"/>
          </a:xfrm>
          <a:prstGeom prst="rect">
            <a:avLst/>
          </a:prstGeom>
          <a:noFill/>
        </p:spPr>
      </p:pic>
      <p:pic>
        <p:nvPicPr>
          <p:cNvPr id="14348" name="Picture 12" descr="http://www.gregnicholsongolf.co.uk/acatalog/golf-tips-driving-improve-wrist-strengt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143248"/>
            <a:ext cx="1964544" cy="1571636"/>
          </a:xfrm>
          <a:prstGeom prst="rect">
            <a:avLst/>
          </a:prstGeom>
          <a:noFill/>
        </p:spPr>
      </p:pic>
      <p:pic>
        <p:nvPicPr>
          <p:cNvPr id="14350" name="Picture 14" descr="http://www.blackpoolsixth.ac.uk/files/hocke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3500438"/>
            <a:ext cx="1643074" cy="1689752"/>
          </a:xfrm>
          <a:prstGeom prst="rect">
            <a:avLst/>
          </a:prstGeom>
          <a:noFill/>
        </p:spPr>
      </p:pic>
      <p:pic>
        <p:nvPicPr>
          <p:cNvPr id="14352" name="Picture 16" descr="http://www.stokepark.coventry.sch.uk/photos/rugby_bal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967194">
            <a:off x="2721926" y="3401773"/>
            <a:ext cx="2214578" cy="1845481"/>
          </a:xfrm>
          <a:prstGeom prst="rect">
            <a:avLst/>
          </a:prstGeom>
          <a:noFill/>
        </p:spPr>
      </p:pic>
      <p:pic>
        <p:nvPicPr>
          <p:cNvPr id="14354" name="Picture 18" descr="http://www.tennisleague.com/images/tennis_match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7950" y="4786322"/>
            <a:ext cx="2428892" cy="1821669"/>
          </a:xfrm>
          <a:prstGeom prst="rect">
            <a:avLst/>
          </a:prstGeom>
          <a:noFill/>
        </p:spPr>
      </p:pic>
      <p:pic>
        <p:nvPicPr>
          <p:cNvPr id="14356" name="Picture 20" descr="http://www.turvgng.bham.sch.uk/Website_content/Curriculum/PE/PE_Pages/basketball/basketball_l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5072074"/>
            <a:ext cx="2126434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3</cp:revision>
  <dcterms:created xsi:type="dcterms:W3CDTF">2011-05-16T12:14:08Z</dcterms:created>
  <dcterms:modified xsi:type="dcterms:W3CDTF">2011-05-16T12:42:46Z</dcterms:modified>
</cp:coreProperties>
</file>